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5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2670-3F3B-4F40-8FAF-8131CFF25DCF}" type="datetimeFigureOut">
              <a:rPr kumimoji="1" lang="ja-JP" altLang="en-US" smtClean="0"/>
              <a:pPr/>
              <a:t>2008/8/29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95C4-379E-476D-AAD1-F31565461D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2670-3F3B-4F40-8FAF-8131CFF25DCF}" type="datetimeFigureOut">
              <a:rPr kumimoji="1" lang="ja-JP" altLang="en-US" smtClean="0"/>
              <a:pPr/>
              <a:t>2008/8/29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95C4-379E-476D-AAD1-F31565461D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2670-3F3B-4F40-8FAF-8131CFF25DCF}" type="datetimeFigureOut">
              <a:rPr kumimoji="1" lang="ja-JP" altLang="en-US" smtClean="0"/>
              <a:pPr/>
              <a:t>2008/8/29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95C4-379E-476D-AAD1-F31565461D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2670-3F3B-4F40-8FAF-8131CFF25DCF}" type="datetimeFigureOut">
              <a:rPr kumimoji="1" lang="ja-JP" altLang="en-US" smtClean="0"/>
              <a:pPr/>
              <a:t>2008/8/29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95C4-379E-476D-AAD1-F31565461D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2670-3F3B-4F40-8FAF-8131CFF25DCF}" type="datetimeFigureOut">
              <a:rPr kumimoji="1" lang="ja-JP" altLang="en-US" smtClean="0"/>
              <a:pPr/>
              <a:t>2008/8/29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95C4-379E-476D-AAD1-F31565461D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2670-3F3B-4F40-8FAF-8131CFF25DCF}" type="datetimeFigureOut">
              <a:rPr kumimoji="1" lang="ja-JP" altLang="en-US" smtClean="0"/>
              <a:pPr/>
              <a:t>2008/8/29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95C4-379E-476D-AAD1-F31565461D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2670-3F3B-4F40-8FAF-8131CFF25DCF}" type="datetimeFigureOut">
              <a:rPr kumimoji="1" lang="ja-JP" altLang="en-US" smtClean="0"/>
              <a:pPr/>
              <a:t>2008/8/29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95C4-379E-476D-AAD1-F31565461D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2670-3F3B-4F40-8FAF-8131CFF25DCF}" type="datetimeFigureOut">
              <a:rPr kumimoji="1" lang="ja-JP" altLang="en-US" smtClean="0"/>
              <a:pPr/>
              <a:t>2008/8/29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95C4-379E-476D-AAD1-F31565461D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2670-3F3B-4F40-8FAF-8131CFF25DCF}" type="datetimeFigureOut">
              <a:rPr kumimoji="1" lang="ja-JP" altLang="en-US" smtClean="0"/>
              <a:pPr/>
              <a:t>2008/8/29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95C4-379E-476D-AAD1-F31565461D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2670-3F3B-4F40-8FAF-8131CFF25DCF}" type="datetimeFigureOut">
              <a:rPr kumimoji="1" lang="ja-JP" altLang="en-US" smtClean="0"/>
              <a:pPr/>
              <a:t>2008/8/29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95C4-379E-476D-AAD1-F31565461D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2670-3F3B-4F40-8FAF-8131CFF25DCF}" type="datetimeFigureOut">
              <a:rPr kumimoji="1" lang="ja-JP" altLang="en-US" smtClean="0"/>
              <a:pPr/>
              <a:t>2008/8/29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095C4-379E-476D-AAD1-F31565461D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A2670-3F3B-4F40-8FAF-8131CFF25DCF}" type="datetimeFigureOut">
              <a:rPr kumimoji="1" lang="ja-JP" altLang="en-US" smtClean="0"/>
              <a:pPr/>
              <a:t>2008/8/29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095C4-379E-476D-AAD1-F31565461D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KEK </a:t>
            </a:r>
            <a:r>
              <a:rPr kumimoji="1" lang="en-US" altLang="ja-JP" dirty="0" smtClean="0"/>
              <a:t>status and discussion items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Aug. 29</a:t>
            </a:r>
          </a:p>
          <a:p>
            <a:r>
              <a:rPr kumimoji="1" lang="en-US" altLang="ja-JP" dirty="0" smtClean="0"/>
              <a:t>T. Higo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Agenda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dirty="0" smtClean="0">
                <a:solidFill>
                  <a:srgbClr val="00B0F0"/>
                </a:solidFill>
              </a:rPr>
              <a:t>Structure fabrication status</a:t>
            </a:r>
          </a:p>
          <a:p>
            <a:pPr lvl="1"/>
            <a:r>
              <a:rPr lang="en-US" altLang="ja-JP" dirty="0" smtClean="0"/>
              <a:t>Ueno </a:t>
            </a:r>
            <a:r>
              <a:rPr lang="en-US" altLang="ja-JP" dirty="0" smtClean="0"/>
              <a:t>report</a:t>
            </a:r>
          </a:p>
          <a:p>
            <a:pPr lvl="1"/>
            <a:r>
              <a:rPr lang="en-US" altLang="ja-JP" dirty="0" smtClean="0"/>
              <a:t>T18_VG2.3_Disk #3, #4 will be shipping to SLAC next week</a:t>
            </a:r>
            <a:endParaRPr lang="en-US" altLang="ja-JP" dirty="0" smtClean="0"/>
          </a:p>
          <a:p>
            <a:r>
              <a:rPr kumimoji="1" lang="en-US" altLang="ja-JP" dirty="0" smtClean="0">
                <a:solidFill>
                  <a:srgbClr val="00B0F0"/>
                </a:solidFill>
              </a:rPr>
              <a:t>Nextef</a:t>
            </a:r>
            <a:r>
              <a:rPr lang="ja-JP" altLang="en-US" dirty="0" smtClean="0">
                <a:solidFill>
                  <a:srgbClr val="00B0F0"/>
                </a:solidFill>
              </a:rPr>
              <a:t>  </a:t>
            </a:r>
            <a:r>
              <a:rPr lang="en-US" altLang="ja-JP" dirty="0" smtClean="0">
                <a:solidFill>
                  <a:srgbClr val="00B0F0"/>
                </a:solidFill>
              </a:rPr>
              <a:t>start CLIC_VG1 on Sep. 16</a:t>
            </a:r>
            <a:r>
              <a:rPr kumimoji="1" lang="en-US" altLang="ja-JP" dirty="0" smtClean="0">
                <a:solidFill>
                  <a:srgbClr val="00B0F0"/>
                </a:solidFill>
              </a:rPr>
              <a:t> </a:t>
            </a:r>
          </a:p>
          <a:p>
            <a:pPr lvl="1"/>
            <a:r>
              <a:rPr lang="en-US" altLang="ja-JP" dirty="0" smtClean="0"/>
              <a:t>One week delay</a:t>
            </a:r>
            <a:endParaRPr kumimoji="1" lang="en-US" altLang="ja-JP" dirty="0" smtClean="0"/>
          </a:p>
          <a:p>
            <a:r>
              <a:rPr lang="en-US" altLang="ja-JP" dirty="0" smtClean="0">
                <a:solidFill>
                  <a:srgbClr val="00B0F0"/>
                </a:solidFill>
              </a:rPr>
              <a:t>C10 </a:t>
            </a:r>
            <a:r>
              <a:rPr lang="en-US" altLang="ja-JP" smtClean="0">
                <a:solidFill>
                  <a:srgbClr val="00B0F0"/>
                </a:solidFill>
              </a:rPr>
              <a:t>cell design</a:t>
            </a:r>
            <a:endParaRPr lang="en-US" altLang="ja-JP" dirty="0" smtClean="0">
              <a:solidFill>
                <a:srgbClr val="00B0F0"/>
              </a:solidFill>
            </a:endParaRPr>
          </a:p>
          <a:p>
            <a:pPr lvl="1"/>
            <a:r>
              <a:rPr lang="en-US" altLang="ja-JP" dirty="0" smtClean="0"/>
              <a:t>Could you show the whole system? Then we can imagine a disk-damp cells how to fit to the whole system.</a:t>
            </a:r>
            <a:endParaRPr lang="en-US" altLang="ja-JP" dirty="0" smtClean="0"/>
          </a:p>
          <a:p>
            <a:r>
              <a:rPr lang="en-US" altLang="ja-JP" dirty="0" smtClean="0">
                <a:solidFill>
                  <a:srgbClr val="00B0F0"/>
                </a:solidFill>
              </a:rPr>
              <a:t>Need formally in CLIC/CTF3 collaboration?</a:t>
            </a:r>
          </a:p>
          <a:p>
            <a:pPr lvl="1"/>
            <a:r>
              <a:rPr lang="en-US" altLang="ja-JP" dirty="0" smtClean="0"/>
              <a:t>Any difference than the present appendix 2</a:t>
            </a:r>
          </a:p>
          <a:p>
            <a:pPr lvl="1"/>
            <a:r>
              <a:rPr lang="en-US" altLang="ja-JP" dirty="0" smtClean="0"/>
              <a:t>We had better to be involved in a wider scope</a:t>
            </a:r>
          </a:p>
          <a:p>
            <a:r>
              <a:rPr kumimoji="1" lang="en-US" altLang="ja-JP" dirty="0" smtClean="0">
                <a:solidFill>
                  <a:srgbClr val="00B0F0"/>
                </a:solidFill>
              </a:rPr>
              <a:t>CLIC Workshop: possible </a:t>
            </a:r>
            <a:r>
              <a:rPr lang="en-US" altLang="ja-JP" dirty="0" smtClean="0">
                <a:solidFill>
                  <a:srgbClr val="00B0F0"/>
                </a:solidFill>
              </a:rPr>
              <a:t>to support travel </a:t>
            </a:r>
            <a:r>
              <a:rPr lang="en-US" altLang="ja-JP" dirty="0" smtClean="0">
                <a:solidFill>
                  <a:srgbClr val="00B0F0"/>
                </a:solidFill>
              </a:rPr>
              <a:t>expense?</a:t>
            </a:r>
            <a:endParaRPr kumimoji="1" lang="en-US" altLang="ja-JP" dirty="0" smtClean="0">
              <a:solidFill>
                <a:srgbClr val="00B0F0"/>
              </a:solidFill>
            </a:endParaRPr>
          </a:p>
          <a:p>
            <a:r>
              <a:rPr lang="en-US" altLang="ja-JP" dirty="0" smtClean="0">
                <a:solidFill>
                  <a:srgbClr val="00B0F0"/>
                </a:solidFill>
              </a:rPr>
              <a:t>Financial support mechanism? </a:t>
            </a:r>
          </a:p>
          <a:p>
            <a:pPr lvl="1"/>
            <a:r>
              <a:rPr lang="en-US" altLang="ja-JP" dirty="0" smtClean="0"/>
              <a:t>based on Agreement of collaboration, What should I do?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112</Words>
  <Application>Microsoft Office PowerPoint</Application>
  <PresentationFormat>画面に合わせる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KEK status and discussion items</vt:lpstr>
      <vt:lpstr>Agenda</vt:lpstr>
    </vt:vector>
  </TitlesOfParts>
  <Company>KEK Accelerator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KEK status</dc:title>
  <dc:creator>Higo</dc:creator>
  <cp:lastModifiedBy>Higo</cp:lastModifiedBy>
  <cp:revision>5</cp:revision>
  <dcterms:created xsi:type="dcterms:W3CDTF">2008-08-29T00:36:31Z</dcterms:created>
  <dcterms:modified xsi:type="dcterms:W3CDTF">2008-08-29T03:51:15Z</dcterms:modified>
</cp:coreProperties>
</file>